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08" r:id="rId2"/>
    <p:sldId id="40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620688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Cymer adain, fwyn Efengyl,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hed dros </a:t>
            </a:r>
            <a:r>
              <a:rPr lang="cy-GB" sz="4000" dirty="0" err="1" smtClean="0">
                <a:latin typeface="+mj-lt"/>
              </a:rPr>
              <a:t>ŵyneb</a:t>
            </a:r>
            <a:r>
              <a:rPr lang="cy-GB" sz="4000" dirty="0" smtClean="0">
                <a:latin typeface="+mj-lt"/>
              </a:rPr>
              <a:t> daear lawr;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seinia d'utgorn fel y clywo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pawb o deulu'r golled fawr; </a:t>
            </a:r>
            <a:br>
              <a:rPr lang="cy-GB" sz="4000" dirty="0" smtClean="0">
                <a:latin typeface="+mj-lt"/>
              </a:rPr>
            </a:br>
            <a:r>
              <a:rPr lang="cy-GB" sz="4000" dirty="0" err="1" smtClean="0">
                <a:latin typeface="+mj-lt"/>
              </a:rPr>
              <a:t>dwed</a:t>
            </a:r>
            <a:r>
              <a:rPr lang="cy-GB" sz="4000" dirty="0" smtClean="0">
                <a:latin typeface="+mj-lt"/>
              </a:rPr>
              <a:t> am rinwedd balm </a:t>
            </a:r>
            <a:r>
              <a:rPr lang="cy-GB" sz="4000" dirty="0" err="1" smtClean="0">
                <a:latin typeface="+mj-lt"/>
              </a:rPr>
              <a:t>Gilead</a:t>
            </a:r>
            <a:r>
              <a:rPr lang="cy-GB" sz="4000" dirty="0" smtClean="0">
                <a:latin typeface="+mj-lt"/>
              </a:rPr>
              <a:t>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a'r Ffisigwr yno sydd;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golch yn wyn y rhai aflanaf,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dwg y caethion oll yn rhydd.</a:t>
            </a:r>
            <a:endParaRPr lang="cy-GB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258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87824" y="6505599"/>
            <a:ext cx="61561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1 D. SILVAN EVANS, 1818-1903, 2 THOMAS PHILLIPS, 1772-1842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584" y="476672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Mae baneri'r nef yn chwarae,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hedeg mae'r Efengyl lon,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rhaid i'r Iesu mwyn deyrnasu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dros derfynau'r ddaear gron: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gwael yw gweled llwythau Israel,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dim ond hynny, wrth ei draed;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rhaid cael tyrfa ddirifedi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i glodfori'r dwyfol waed.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580367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1087</TotalTime>
  <Words>30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245</cp:revision>
  <dcterms:modified xsi:type="dcterms:W3CDTF">2015-01-30T10:03:18Z</dcterms:modified>
</cp:coreProperties>
</file>